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62" r:id="rId3"/>
    <p:sldId id="280" r:id="rId4"/>
    <p:sldId id="270" r:id="rId5"/>
    <p:sldId id="272" r:id="rId6"/>
    <p:sldId id="264" r:id="rId7"/>
    <p:sldId id="258" r:id="rId8"/>
    <p:sldId id="265" r:id="rId9"/>
    <p:sldId id="284" r:id="rId10"/>
  </p:sldIdLst>
  <p:sldSz cx="12192000" cy="6858000"/>
  <p:notesSz cx="6858000" cy="9144000"/>
  <p:embeddedFontLst>
    <p:embeddedFont>
      <p:font typeface="Poppins" pitchFamily="2" charset="0"/>
      <p:regular r:id="rId11"/>
      <p:bold r:id="rId12"/>
      <p:italic r:id="rId13"/>
      <p:boldItalic r:id="rId14"/>
    </p:embeddedFont>
    <p:embeddedFont>
      <p:font typeface="Pretendard" panose="02000503000000020004" pitchFamily="2" charset="-127"/>
      <p:regular r:id="rId15"/>
      <p:bold r:id="rId16"/>
    </p:embeddedFont>
    <p:embeddedFont>
      <p:font typeface="Pretendard Black" panose="02000503000000020004" pitchFamily="2" charset="-127"/>
      <p:bold r:id="rId17"/>
    </p:embeddedFont>
    <p:embeddedFont>
      <p:font typeface="Pretendard Light" panose="02000403000000020004" pitchFamily="2" charset="-127"/>
      <p:regular r:id="rId16"/>
    </p:embeddedFont>
    <p:embeddedFont>
      <p:font typeface="Pretendard Medium" panose="02000503000000020004" pitchFamily="2" charset="-127"/>
      <p:regular r:id="rId16"/>
    </p:embeddedFont>
    <p:embeddedFont>
      <p:font typeface="Pretendard SemiBold" panose="02000503000000020004" pitchFamily="2" charset="-127"/>
      <p:regular r:id="rId16"/>
      <p:bold r:id="rId16"/>
    </p:embeddedFont>
    <p:embeddedFont>
      <p:font typeface="Pretendard Thin" panose="02000203000000020004" pitchFamily="2" charset="-127"/>
      <p:regular r:id="rId18"/>
    </p:embeddedFont>
  </p:embeddedFontLst>
  <p:defaultTextStyle>
    <a:defPPr>
      <a:defRPr lang="ko-Kore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EE46"/>
    <a:srgbClr val="039FFB"/>
    <a:srgbClr val="0452F9"/>
    <a:srgbClr val="E9B672"/>
    <a:srgbClr val="CAE4F2"/>
    <a:srgbClr val="CAC4F1"/>
    <a:srgbClr val="B7E1EE"/>
    <a:srgbClr val="F4D5E3"/>
    <a:srgbClr val="F0B6C8"/>
    <a:srgbClr val="F2ED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637"/>
    <p:restoredTop sz="96327"/>
  </p:normalViewPr>
  <p:slideViewPr>
    <p:cSldViewPr snapToGrid="0" snapToObjects="1">
      <p:cViewPr varScale="1">
        <p:scale>
          <a:sx n="120" d="100"/>
          <a:sy n="120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A198B-4FC8-EBD2-2F28-2DCC1CADD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6DAFFA-0B61-F7A8-2DD7-E7BFF1A21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6503B4-B00F-1ABA-C392-DEEAD468D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2E9877-192E-1A43-EDD6-DAC75F20B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72881E-9C2B-23EF-5A9D-F1B1DCDF3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4770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BEA1D7-5267-46A7-D0D4-545B30C24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BE2AF2-CF11-3FDA-FCEA-C1E5BD9A8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B853B-35E7-5A9F-C721-4A0B75448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603B20-C63F-3BC4-FB48-F8605FBC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43B1AF-8C08-FDBB-80E7-45189716F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33958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F18472-49AD-E635-86D0-E49D4414F0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99BBDA-BED9-7525-7F84-48044465BF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8AAB10-DE9D-3FDA-24FF-A4F30714E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F7D7A8-C466-5A5D-A827-AED7E7E9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3D875A-B28B-578C-126D-E43C4938C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581072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BD80CF-3A3C-9088-5E14-B7AD4E8D2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507C3F-E7F5-4007-DD97-A8062847C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9F3C96-4128-6A65-8B07-CECCEE052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2D5486-3F2D-0656-C4F3-2C691085F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210E2D-E3EA-2087-408E-821DAFE17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340139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7FFD04-AD99-AEF2-1558-54748081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176404-ACD4-BEB8-9AE3-94FBC2223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829906-D21C-AA4B-C09F-E3D10922A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CA0E70-D696-4B7C-AC8F-376A53093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8C35D6-BCBB-05F7-EBEE-ECEF146B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811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B84CF-65DC-F31F-6B71-DB2A33E64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582807-C39D-9041-E5B3-0263295667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BB37BE-1160-05B1-2E1B-1054522AF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FA62EA-4B13-046A-6AB3-C06CD227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B19BE7-3CE7-0A03-C7AB-38E2F73E6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7B712F-022C-B795-4DB1-77C27170C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507498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F558AD-1422-DB35-BBD1-54F1E4A3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FDA688-29A9-7CAC-C537-7FA2E62B5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6A5EEB-177F-C058-5AAA-31A6FF944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6757B5-3068-3F20-5F3E-F626F26845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38EBE9-EB25-3BAB-D55D-71FF3E5CF4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61A2477-C0C8-17C9-8605-F156E539E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00EB06-C724-6D46-11B5-52AB85BA7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40B2423-6055-3F83-A9EF-4458E8F2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274317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642FDA-0814-4B3A-D658-B9D6A734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60303B3-BCBC-BFC7-83D0-D6CFF0285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8EF8501-86DD-E4D2-933A-7A186A8FA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06D1FD-AE2A-52B1-52D1-2C3464023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976259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4EEC61-DD5E-D5F2-B54C-9950DBB90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15D95B3-36DB-2324-6768-860AA8590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7AB9CB-1B1D-D907-FACF-633BEE25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921300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505A68-58F5-83AC-3BD2-B40EBBEBC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8BF2F0-68DF-4FED-BE81-521DB5248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5391DC-25FD-CB95-B28E-6BD225AFD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E2310-4D3E-6213-8567-0196A894B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E791A2-A44A-78A0-FB3E-3CB198F69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0432F9-BCCA-29B4-CBB1-596313F99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254604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1F5353-4EBD-A404-0769-68C3E6327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3933E7-C367-94C6-E0C8-CC47D7DC2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US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737921-20BD-C1D7-7591-103E9B28B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CD2F81-33B8-030C-7BBA-B03645C9F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F604C7-EEB7-3331-3154-6303B946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4B77C0-FFA7-DCAA-03DE-FA6677B17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53468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64AA87-774D-1081-537A-EAB7D820D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BE4287-0634-F373-AC17-89936DFB4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50D49F-E6FD-8965-6EA0-9AB8C8A0BD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6E65B-4D63-0246-8018-D7E9923E5A1F}" type="datetimeFigureOut">
              <a:rPr kumimoji="1" lang="ko-Kore-US" altLang="en-US" smtClean="0"/>
              <a:t>11/11/24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CEBDE1-1501-9638-05F7-5664DE6462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EDB5C-B1AB-B35E-1703-BE5F3077AC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25247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27CA05-9E5C-3269-E924-CC66D151BF51}"/>
              </a:ext>
            </a:extLst>
          </p:cNvPr>
          <p:cNvSpPr txBox="1"/>
          <p:nvPr/>
        </p:nvSpPr>
        <p:spPr>
          <a:xfrm>
            <a:off x="830317" y="4424855"/>
            <a:ext cx="42293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spc="-60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YYMMDD</a:t>
            </a:r>
            <a:r>
              <a:rPr kumimoji="1" lang="ko-KR" altLang="en-US" sz="3200" b="1" spc="-60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deep </a:t>
            </a:r>
            <a:r>
              <a:rPr kumimoji="1" lang="en-US" altLang="ko-KR" sz="1600" spc="-60" dirty="0" err="1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daiv</a:t>
            </a:r>
            <a:r>
              <a:rPr kumimoji="1" lang="en-US" altLang="ko-KR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. </a:t>
            </a:r>
            <a:r>
              <a:rPr kumimoji="1" lang="ko-KR" altLang="en-US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자율주행팀 미팅</a:t>
            </a:r>
            <a:endParaRPr kumimoji="1" lang="ko-Kore-US" altLang="en-US" sz="3200" b="1" spc="-60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ADBAB3-C7A8-CA92-FB7C-72B81CAE8892}"/>
              </a:ext>
            </a:extLst>
          </p:cNvPr>
          <p:cNvSpPr txBox="1"/>
          <p:nvPr/>
        </p:nvSpPr>
        <p:spPr>
          <a:xfrm>
            <a:off x="830317" y="5104223"/>
            <a:ext cx="3405099" cy="793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pc="-6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자율주행</a:t>
            </a:r>
            <a:endParaRPr kumimoji="1" lang="en-US" altLang="ko-KR" spc="-60" dirty="0">
              <a:latin typeface="Pretendard Thin" panose="02000203000000020004" pitchFamily="2" charset="-127"/>
              <a:ea typeface="Pretendard Thin" panose="02000203000000020004" pitchFamily="2" charset="-127"/>
              <a:cs typeface="Pretendard Thin" panose="020002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400" spc="-6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DeepDrive</a:t>
            </a:r>
            <a:r>
              <a:rPr kumimoji="1" lang="ko-KR" altLang="en-US" sz="1400" spc="-6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 송재하 유진희 윤성호 </a:t>
            </a:r>
            <a:r>
              <a:rPr kumimoji="1" lang="ko-KR" altLang="en-US" sz="1400" spc="-6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한채헌</a:t>
            </a:r>
            <a:r>
              <a:rPr kumimoji="1" lang="ko-KR" altLang="en-US" sz="1400" spc="-6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허주희</a:t>
            </a:r>
            <a:endParaRPr kumimoji="1" lang="en-US" altLang="ko-KR" spc="-6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CB1D864-4D03-E14D-2AF9-2981C75A01CD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91EDDCA-82C3-32FB-EC1C-21B656230576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9A8C7-346D-0BE7-0936-B8414AEC7DE8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</p:spTree>
    <p:extLst>
      <p:ext uri="{BB962C8B-B14F-4D97-AF65-F5344CB8AC3E}">
        <p14:creationId xmlns:p14="http://schemas.microsoft.com/office/powerpoint/2010/main" val="3322523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3CD7C8-B272-5602-DD6F-6C8836285E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C74374-EA70-5DB6-32A1-940F9F9B2B26}"/>
              </a:ext>
            </a:extLst>
          </p:cNvPr>
          <p:cNvSpPr txBox="1"/>
          <p:nvPr/>
        </p:nvSpPr>
        <p:spPr>
          <a:xfrm>
            <a:off x="8156325" y="316961"/>
            <a:ext cx="5542223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DA993-FBB2-9D04-5FF6-32E5DB5EF685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E7BD3C-073A-CBA0-D033-5BD2C9806AFB}"/>
              </a:ext>
            </a:extLst>
          </p:cNvPr>
          <p:cNvSpPr txBox="1"/>
          <p:nvPr/>
        </p:nvSpPr>
        <p:spPr>
          <a:xfrm>
            <a:off x="1080866" y="4375140"/>
            <a:ext cx="4231029" cy="150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Topic</a:t>
            </a:r>
          </a:p>
          <a:p>
            <a:pPr>
              <a:lnSpc>
                <a:spcPct val="125000"/>
              </a:lnSpc>
            </a:pPr>
            <a:r>
              <a:rPr kumimoji="1" lang="en-US" altLang="en-US" sz="2800" spc="-6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Subtopic</a:t>
            </a:r>
            <a:endParaRPr kumimoji="1" lang="x-none" altLang="en-US" sz="2800" spc="-6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113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F3EC0A-75D5-7A20-B447-2B0374D40267}"/>
              </a:ext>
            </a:extLst>
          </p:cNvPr>
          <p:cNvSpPr txBox="1"/>
          <p:nvPr/>
        </p:nvSpPr>
        <p:spPr>
          <a:xfrm>
            <a:off x="880557" y="742224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Topic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1030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Subtopic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0FC6E5-B555-0852-026C-3F831CA02D25}"/>
              </a:ext>
            </a:extLst>
          </p:cNvPr>
          <p:cNvSpPr txBox="1"/>
          <p:nvPr/>
        </p:nvSpPr>
        <p:spPr>
          <a:xfrm>
            <a:off x="880557" y="1809892"/>
            <a:ext cx="85152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1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2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3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781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A67AC-CB89-9BB4-15E4-3E41BD3F0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2D81370-32D1-80F8-4973-118A526E896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5095A3-DBC7-1BFA-2D09-AFF05A1204A4}"/>
              </a:ext>
            </a:extLst>
          </p:cNvPr>
          <p:cNvSpPr txBox="1"/>
          <p:nvPr/>
        </p:nvSpPr>
        <p:spPr>
          <a:xfrm>
            <a:off x="8156325" y="316961"/>
            <a:ext cx="3902350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1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9BED69-D2DF-CACF-3F91-846F1C42F02D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0A4576-C1A3-998D-7F22-E1FAA413CF01}"/>
              </a:ext>
            </a:extLst>
          </p:cNvPr>
          <p:cNvSpPr txBox="1"/>
          <p:nvPr/>
        </p:nvSpPr>
        <p:spPr>
          <a:xfrm>
            <a:off x="1080866" y="4375140"/>
            <a:ext cx="4231029" cy="150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Topic</a:t>
            </a:r>
          </a:p>
          <a:p>
            <a:pPr>
              <a:lnSpc>
                <a:spcPct val="125000"/>
              </a:lnSpc>
            </a:pPr>
            <a:r>
              <a:rPr kumimoji="1" lang="en-US" altLang="en-US" sz="2800" spc="-6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Subtopic</a:t>
            </a:r>
            <a:endParaRPr kumimoji="1" lang="x-none" altLang="en-US" sz="2800" spc="-6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3593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A4EB2-6987-9EA9-C186-CE682BE96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4A80E5-53E4-2ACC-52A9-EB18434E2457}"/>
              </a:ext>
            </a:extLst>
          </p:cNvPr>
          <p:cNvSpPr txBox="1"/>
          <p:nvPr/>
        </p:nvSpPr>
        <p:spPr>
          <a:xfrm>
            <a:off x="880557" y="742224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Topic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EBA9A8-29F2-76EC-F0FE-F528C615ECC4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B0BDEA-68C0-0335-2C10-15CB4A613311}"/>
              </a:ext>
            </a:extLst>
          </p:cNvPr>
          <p:cNvSpPr txBox="1"/>
          <p:nvPr/>
        </p:nvSpPr>
        <p:spPr>
          <a:xfrm>
            <a:off x="880557" y="1267741"/>
            <a:ext cx="1030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Subtopic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AF0852-2A2C-DE9E-722E-8FE771506419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258262F-F5E5-6AE2-E3BB-BC5CFAA8A91C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E0EEF5-7A4A-B941-EA1A-D3429839CAC0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339AF4-1407-FDB8-D134-06DC61F66CA7}"/>
              </a:ext>
            </a:extLst>
          </p:cNvPr>
          <p:cNvSpPr txBox="1"/>
          <p:nvPr/>
        </p:nvSpPr>
        <p:spPr>
          <a:xfrm>
            <a:off x="880557" y="1809892"/>
            <a:ext cx="85152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1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2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3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202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3CD7C8-B272-5602-DD6F-6C8836285E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C74374-EA70-5DB6-32A1-940F9F9B2B26}"/>
              </a:ext>
            </a:extLst>
          </p:cNvPr>
          <p:cNvSpPr txBox="1"/>
          <p:nvPr/>
        </p:nvSpPr>
        <p:spPr>
          <a:xfrm>
            <a:off x="8156325" y="316961"/>
            <a:ext cx="4953920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DA993-FBB2-9D04-5FF6-32E5DB5EF685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6B633A-4F2A-85FA-C0FF-0DEE707F05FF}"/>
              </a:ext>
            </a:extLst>
          </p:cNvPr>
          <p:cNvSpPr txBox="1"/>
          <p:nvPr/>
        </p:nvSpPr>
        <p:spPr>
          <a:xfrm>
            <a:off x="1080866" y="4375140"/>
            <a:ext cx="4231029" cy="150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Topic</a:t>
            </a:r>
          </a:p>
          <a:p>
            <a:pPr>
              <a:lnSpc>
                <a:spcPct val="125000"/>
              </a:lnSpc>
            </a:pPr>
            <a:r>
              <a:rPr kumimoji="1" lang="en-US" altLang="en-US" sz="2800" spc="-6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Subtopic</a:t>
            </a:r>
            <a:endParaRPr kumimoji="1" lang="x-none" altLang="en-US" sz="2800" spc="-6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3529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E19A52-3403-F9F9-0441-ABF79C4936CB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22DA25-11CD-A0CB-83A4-38F338537680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6B6C8A-FCB3-73C0-5BC8-1F07F92EE86E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1B8429-6F54-A952-76E9-DEDF982F1402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B34C46-FB98-E90F-C880-F806BDA036E0}"/>
              </a:ext>
            </a:extLst>
          </p:cNvPr>
          <p:cNvSpPr txBox="1"/>
          <p:nvPr/>
        </p:nvSpPr>
        <p:spPr>
          <a:xfrm>
            <a:off x="880557" y="742224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Topic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405E1-4E19-C623-4BF7-C4151DE039E5}"/>
              </a:ext>
            </a:extLst>
          </p:cNvPr>
          <p:cNvSpPr txBox="1"/>
          <p:nvPr/>
        </p:nvSpPr>
        <p:spPr>
          <a:xfrm>
            <a:off x="880557" y="1267741"/>
            <a:ext cx="1030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Subtopic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4843BE-2FE5-40D2-3024-456D74929BBB}"/>
              </a:ext>
            </a:extLst>
          </p:cNvPr>
          <p:cNvSpPr txBox="1"/>
          <p:nvPr/>
        </p:nvSpPr>
        <p:spPr>
          <a:xfrm>
            <a:off x="880557" y="1809892"/>
            <a:ext cx="85152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1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2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3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380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3CD7C8-B272-5602-DD6F-6C8836285E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C74374-EA70-5DB6-32A1-940F9F9B2B26}"/>
              </a:ext>
            </a:extLst>
          </p:cNvPr>
          <p:cNvSpPr txBox="1"/>
          <p:nvPr/>
        </p:nvSpPr>
        <p:spPr>
          <a:xfrm>
            <a:off x="7719003" y="417249"/>
            <a:ext cx="5051704" cy="8710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60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3</a:t>
            </a:r>
            <a:endParaRPr kumimoji="1" lang="ko-KR" altLang="en-US" sz="560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DA993-FBB2-9D04-5FF6-32E5DB5EF685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86E348-A0FD-7E51-7840-EC9DA9AD166D}"/>
              </a:ext>
            </a:extLst>
          </p:cNvPr>
          <p:cNvSpPr txBox="1"/>
          <p:nvPr/>
        </p:nvSpPr>
        <p:spPr>
          <a:xfrm>
            <a:off x="1080866" y="4375140"/>
            <a:ext cx="4231029" cy="150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Topic</a:t>
            </a:r>
          </a:p>
          <a:p>
            <a:pPr>
              <a:lnSpc>
                <a:spcPct val="125000"/>
              </a:lnSpc>
            </a:pPr>
            <a:r>
              <a:rPr kumimoji="1" lang="en-US" altLang="en-US" sz="2800" spc="-6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Subtopic</a:t>
            </a:r>
            <a:endParaRPr kumimoji="1" lang="x-none" altLang="en-US" sz="2800" spc="-6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4442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7770E-DB66-FA14-D5C6-43DD6AAA2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F3427638-516E-3C8B-6B1A-377939BECBA5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2535F5A-0B96-23C1-3319-BC5BBBD2615A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B51B43D-49F0-3162-3FB9-B3DE994376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9A4616-6E39-E944-19B8-5A3FD8E5B93C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C70E44-85E7-88AB-D581-EFFE2EB00033}"/>
              </a:ext>
            </a:extLst>
          </p:cNvPr>
          <p:cNvSpPr txBox="1"/>
          <p:nvPr/>
        </p:nvSpPr>
        <p:spPr>
          <a:xfrm>
            <a:off x="880557" y="742224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Topic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1D3B91-632E-E696-3CC4-B4C236CD4970}"/>
              </a:ext>
            </a:extLst>
          </p:cNvPr>
          <p:cNvSpPr txBox="1"/>
          <p:nvPr/>
        </p:nvSpPr>
        <p:spPr>
          <a:xfrm>
            <a:off x="880557" y="1267741"/>
            <a:ext cx="1030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Subtopic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93EC62-5F94-7CD4-9A30-CB04BC39D0C7}"/>
              </a:ext>
            </a:extLst>
          </p:cNvPr>
          <p:cNvSpPr txBox="1"/>
          <p:nvPr/>
        </p:nvSpPr>
        <p:spPr>
          <a:xfrm>
            <a:off x="880557" y="1809892"/>
            <a:ext cx="85152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1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2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Detail 3</a:t>
            </a: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DeepDrive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313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kumimoji="1" spc="-60" dirty="0" smtClean="0">
            <a:latin typeface="Noto Sans CJK KR DemiLight" panose="020B0400000000000000" pitchFamily="34" charset="-128"/>
            <a:ea typeface="Noto Sans CJK KR DemiLight" panose="020B0400000000000000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4078</TotalTime>
  <Words>96</Words>
  <Application>Microsoft Macintosh PowerPoint</Application>
  <PresentationFormat>와이드스크린</PresentationFormat>
  <Paragraphs>56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0" baseType="lpstr">
      <vt:lpstr>Pretendard SemiBold</vt:lpstr>
      <vt:lpstr>Poppins</vt:lpstr>
      <vt:lpstr>Calibri Light</vt:lpstr>
      <vt:lpstr>Pretendard Thin</vt:lpstr>
      <vt:lpstr>Arial</vt:lpstr>
      <vt:lpstr>Pretendard Medium</vt:lpstr>
      <vt:lpstr>Pretendard Light</vt:lpstr>
      <vt:lpstr>Calibri</vt:lpstr>
      <vt:lpstr>Pretendard Black</vt:lpstr>
      <vt:lpstr>Pretendard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이성배</dc:creator>
  <cp:lastModifiedBy>Office User</cp:lastModifiedBy>
  <cp:revision>40</cp:revision>
  <dcterms:created xsi:type="dcterms:W3CDTF">2022-06-26T03:47:52Z</dcterms:created>
  <dcterms:modified xsi:type="dcterms:W3CDTF">2024-11-11T09:18:46Z</dcterms:modified>
</cp:coreProperties>
</file>

<file path=docProps/thumbnail.jpeg>
</file>